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42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39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7190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567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0821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6926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041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4010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96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48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640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88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79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03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466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94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07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4AC3017-087F-400F-AB47-BD9BDE376AD8}" type="datetimeFigureOut">
              <a:rPr lang="nl-NL" smtClean="0"/>
              <a:t>3-4-2016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8DB60B8-6F5A-41B8-BF99-331F1382BF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334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Ruwvoerbalans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Reken voorbeelden</a:t>
            </a:r>
          </a:p>
        </p:txBody>
      </p:sp>
    </p:spTree>
    <p:extLst>
      <p:ext uri="{BB962C8B-B14F-4D97-AF65-F5344CB8AC3E}">
        <p14:creationId xmlns:p14="http://schemas.microsoft.com/office/powerpoint/2010/main" val="711378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Veestapel case 4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580600"/>
              </p:ext>
            </p:extLst>
          </p:nvPr>
        </p:nvGraphicFramePr>
        <p:xfrm>
          <a:off x="1226038" y="2761761"/>
          <a:ext cx="8824912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570">
                  <a:extLst>
                    <a:ext uri="{9D8B030D-6E8A-4147-A177-3AD203B41FA5}">
                      <a16:colId xmlns:a16="http://schemas.microsoft.com/office/drawing/2014/main" val="3862637618"/>
                    </a:ext>
                  </a:extLst>
                </a:gridCol>
                <a:gridCol w="1802423">
                  <a:extLst>
                    <a:ext uri="{9D8B030D-6E8A-4147-A177-3AD203B41FA5}">
                      <a16:colId xmlns:a16="http://schemas.microsoft.com/office/drawing/2014/main" val="1285879293"/>
                    </a:ext>
                  </a:extLst>
                </a:gridCol>
                <a:gridCol w="1037492">
                  <a:extLst>
                    <a:ext uri="{9D8B030D-6E8A-4147-A177-3AD203B41FA5}">
                      <a16:colId xmlns:a16="http://schemas.microsoft.com/office/drawing/2014/main" val="1433647788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677596552"/>
                    </a:ext>
                  </a:extLst>
                </a:gridCol>
                <a:gridCol w="844062">
                  <a:extLst>
                    <a:ext uri="{9D8B030D-6E8A-4147-A177-3AD203B41FA5}">
                      <a16:colId xmlns:a16="http://schemas.microsoft.com/office/drawing/2014/main" val="2005302883"/>
                    </a:ext>
                  </a:extLst>
                </a:gridCol>
                <a:gridCol w="1003665">
                  <a:extLst>
                    <a:ext uri="{9D8B030D-6E8A-4147-A177-3AD203B41FA5}">
                      <a16:colId xmlns:a16="http://schemas.microsoft.com/office/drawing/2014/main" val="1015628130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Diersoort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aantal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dirty="0"/>
                        <a:t>winter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dirty="0"/>
                        <a:t>Zomer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6463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dagen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dagen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625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Melk en droge koeien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9698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% droge koeien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5074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% jongvee &gt;</a:t>
                      </a:r>
                      <a:r>
                        <a:rPr lang="nl-NL" baseline="0" dirty="0"/>
                        <a:t> 1 jaar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4267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nl-NL" dirty="0"/>
                        <a:t>% jongvee &lt; 1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635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9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Voorraad ruwvoer case 4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8889233"/>
              </p:ext>
            </p:extLst>
          </p:nvPr>
        </p:nvGraphicFramePr>
        <p:xfrm>
          <a:off x="1155700" y="2603500"/>
          <a:ext cx="900821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168">
                  <a:extLst>
                    <a:ext uri="{9D8B030D-6E8A-4147-A177-3AD203B41FA5}">
                      <a16:colId xmlns:a16="http://schemas.microsoft.com/office/drawing/2014/main" val="4058985170"/>
                    </a:ext>
                  </a:extLst>
                </a:gridCol>
                <a:gridCol w="1174168">
                  <a:extLst>
                    <a:ext uri="{9D8B030D-6E8A-4147-A177-3AD203B41FA5}">
                      <a16:colId xmlns:a16="http://schemas.microsoft.com/office/drawing/2014/main" val="1935472662"/>
                    </a:ext>
                  </a:extLst>
                </a:gridCol>
                <a:gridCol w="1174168">
                  <a:extLst>
                    <a:ext uri="{9D8B030D-6E8A-4147-A177-3AD203B41FA5}">
                      <a16:colId xmlns:a16="http://schemas.microsoft.com/office/drawing/2014/main" val="2470540784"/>
                    </a:ext>
                  </a:extLst>
                </a:gridCol>
                <a:gridCol w="1174168">
                  <a:extLst>
                    <a:ext uri="{9D8B030D-6E8A-4147-A177-3AD203B41FA5}">
                      <a16:colId xmlns:a16="http://schemas.microsoft.com/office/drawing/2014/main" val="2810076253"/>
                    </a:ext>
                  </a:extLst>
                </a:gridCol>
                <a:gridCol w="1374905">
                  <a:extLst>
                    <a:ext uri="{9D8B030D-6E8A-4147-A177-3AD203B41FA5}">
                      <a16:colId xmlns:a16="http://schemas.microsoft.com/office/drawing/2014/main" val="3796688333"/>
                    </a:ext>
                  </a:extLst>
                </a:gridCol>
                <a:gridCol w="1336431">
                  <a:extLst>
                    <a:ext uri="{9D8B030D-6E8A-4147-A177-3AD203B41FA5}">
                      <a16:colId xmlns:a16="http://schemas.microsoft.com/office/drawing/2014/main" val="4201949488"/>
                    </a:ext>
                  </a:extLst>
                </a:gridCol>
                <a:gridCol w="852854">
                  <a:extLst>
                    <a:ext uri="{9D8B030D-6E8A-4147-A177-3AD203B41FA5}">
                      <a16:colId xmlns:a16="http://schemas.microsoft.com/office/drawing/2014/main" val="3264993131"/>
                    </a:ext>
                  </a:extLst>
                </a:gridCol>
                <a:gridCol w="747348">
                  <a:extLst>
                    <a:ext uri="{9D8B030D-6E8A-4147-A177-3AD203B41FA5}">
                      <a16:colId xmlns:a16="http://schemas.microsoft.com/office/drawing/2014/main" val="3217316201"/>
                    </a:ext>
                  </a:extLst>
                </a:gridCol>
              </a:tblGrid>
              <a:tr h="123613">
                <a:tc>
                  <a:txBody>
                    <a:bodyPr/>
                    <a:lstStyle/>
                    <a:p>
                      <a:r>
                        <a:rPr lang="nl-NL" dirty="0"/>
                        <a:t>partij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lengte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breedte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hoogte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afdekking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Soort kuil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Ds</a:t>
                      </a:r>
                      <a:r>
                        <a:rPr lang="nl-NL" dirty="0"/>
                        <a:t>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968415"/>
                  </a:ext>
                </a:extLst>
              </a:tr>
              <a:tr h="242147">
                <a:tc>
                  <a:txBody>
                    <a:bodyPr/>
                    <a:lstStyle/>
                    <a:p>
                      <a:r>
                        <a:rPr lang="nl-NL" dirty="0" err="1"/>
                        <a:t>Grask</a:t>
                      </a:r>
                      <a:r>
                        <a:rPr lang="nl-NL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434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nl-NL" dirty="0" err="1"/>
                        <a:t>Grask</a:t>
                      </a:r>
                      <a:r>
                        <a:rPr lang="nl-NL" dirty="0"/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8437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nl-NL" dirty="0" err="1"/>
                        <a:t>Grask</a:t>
                      </a:r>
                      <a:r>
                        <a:rPr lang="nl-NL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Rijkuil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850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7007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nl-NL" dirty="0" err="1"/>
                        <a:t>Maisk</a:t>
                      </a:r>
                      <a:r>
                        <a:rPr lang="nl-NL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gronddek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sleufsilo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935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530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1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Media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223</TotalTime>
  <Words>92</Words>
  <Application>Microsoft Office PowerPoint</Application>
  <PresentationFormat>Breedbeeld</PresentationFormat>
  <Paragraphs>62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Ion-directiekamer</vt:lpstr>
      <vt:lpstr>Ruwvoerbalans</vt:lpstr>
      <vt:lpstr>Veestapel case 4</vt:lpstr>
      <vt:lpstr>Voorraad ruwvoer case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Ruwvoerbalans</dc:title>
  <dc:creator>sijbren Mulder</dc:creator>
  <cp:lastModifiedBy>sijbren Mulder</cp:lastModifiedBy>
  <cp:revision>9</cp:revision>
  <dcterms:created xsi:type="dcterms:W3CDTF">2016-03-29T18:44:07Z</dcterms:created>
  <dcterms:modified xsi:type="dcterms:W3CDTF">2016-04-03T18:47:39Z</dcterms:modified>
</cp:coreProperties>
</file>